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ink/ink2.xml" ContentType="application/inkml+xml"/>
  <Override PartName="/ppt/ink/ink1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69" r:id="rId3"/>
    <p:sldId id="270" r:id="rId4"/>
    <p:sldId id="271" r:id="rId5"/>
    <p:sldId id="274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D5F5"/>
    <a:srgbClr val="BDFFFF"/>
    <a:srgbClr val="83A6F5"/>
    <a:srgbClr val="0099CC"/>
    <a:srgbClr val="000066"/>
    <a:srgbClr val="BF7CFC"/>
    <a:srgbClr val="0033CC"/>
    <a:srgbClr val="3333FF"/>
    <a:srgbClr val="3366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B87EA7-3B4B-4A22-989F-3F4BC820A502}" v="39" dt="2020-12-09T16:37:26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3891" autoAdjust="0"/>
  </p:normalViewPr>
  <p:slideViewPr>
    <p:cSldViewPr>
      <p:cViewPr varScale="1">
        <p:scale>
          <a:sx n="84" d="100"/>
          <a:sy n="84" d="100"/>
        </p:scale>
        <p:origin x="15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ie Kavanagh" userId="6779676e93de5648" providerId="LiveId" clId="{5EB87EA7-3B4B-4A22-989F-3F4BC820A502}"/>
    <pc:docChg chg="modSld">
      <pc:chgData name="Jolie Kavanagh" userId="6779676e93de5648" providerId="LiveId" clId="{5EB87EA7-3B4B-4A22-989F-3F4BC820A502}" dt="2020-12-09T16:37:26.652" v="310" actId="1440"/>
      <pc:docMkLst>
        <pc:docMk/>
      </pc:docMkLst>
      <pc:sldChg chg="addSp modSp mod">
        <pc:chgData name="Jolie Kavanagh" userId="6779676e93de5648" providerId="LiveId" clId="{5EB87EA7-3B4B-4A22-989F-3F4BC820A502}" dt="2020-12-09T16:37:14.008" v="306" actId="1440"/>
        <pc:sldMkLst>
          <pc:docMk/>
          <pc:sldMk cId="3272970301" sldId="269"/>
        </pc:sldMkLst>
        <pc:spChg chg="mod">
          <ac:chgData name="Jolie Kavanagh" userId="6779676e93de5648" providerId="LiveId" clId="{5EB87EA7-3B4B-4A22-989F-3F4BC820A502}" dt="2020-12-09T16:31:01.322" v="276" actId="20577"/>
          <ac:spMkLst>
            <pc:docMk/>
            <pc:sldMk cId="3272970301" sldId="269"/>
            <ac:spMk id="3" creationId="{06D30DDB-5F68-4853-B867-5FFD6A75340C}"/>
          </ac:spMkLst>
        </pc:spChg>
        <pc:picChg chg="mod">
          <ac:chgData name="Jolie Kavanagh" userId="6779676e93de5648" providerId="LiveId" clId="{5EB87EA7-3B4B-4A22-989F-3F4BC820A502}" dt="2020-12-09T16:37:14.008" v="306" actId="1440"/>
          <ac:picMkLst>
            <pc:docMk/>
            <pc:sldMk cId="3272970301" sldId="269"/>
            <ac:picMk id="4" creationId="{25F7C4B9-5D09-4332-BE37-8673E5E77A0E}"/>
          </ac:picMkLst>
        </pc:picChg>
        <pc:picChg chg="add mod">
          <ac:chgData name="Jolie Kavanagh" userId="6779676e93de5648" providerId="LiveId" clId="{5EB87EA7-3B4B-4A22-989F-3F4BC820A502}" dt="2020-12-09T16:37:12.473" v="305" actId="1440"/>
          <ac:picMkLst>
            <pc:docMk/>
            <pc:sldMk cId="3272970301" sldId="269"/>
            <ac:picMk id="2050" creationId="{31D5AB46-4917-41BB-8D4B-658730C5B0E9}"/>
          </ac:picMkLst>
        </pc:picChg>
      </pc:sldChg>
      <pc:sldChg chg="modSp mod">
        <pc:chgData name="Jolie Kavanagh" userId="6779676e93de5648" providerId="LiveId" clId="{5EB87EA7-3B4B-4A22-989F-3F4BC820A502}" dt="2020-12-09T16:37:18.369" v="308" actId="1440"/>
        <pc:sldMkLst>
          <pc:docMk/>
          <pc:sldMk cId="2628228633" sldId="270"/>
        </pc:sldMkLst>
        <pc:spChg chg="mod">
          <ac:chgData name="Jolie Kavanagh" userId="6779676e93de5648" providerId="LiveId" clId="{5EB87EA7-3B4B-4A22-989F-3F4BC820A502}" dt="2020-12-09T16:23:50.240" v="15" actId="5793"/>
          <ac:spMkLst>
            <pc:docMk/>
            <pc:sldMk cId="2628228633" sldId="270"/>
            <ac:spMk id="3" creationId="{38489125-5497-4401-BC60-5625D98579EF}"/>
          </ac:spMkLst>
        </pc:spChg>
        <pc:spChg chg="mod">
          <ac:chgData name="Jolie Kavanagh" userId="6779676e93de5648" providerId="LiveId" clId="{5EB87EA7-3B4B-4A22-989F-3F4BC820A502}" dt="2020-12-09T16:35:13.928" v="297" actId="1076"/>
          <ac:spMkLst>
            <pc:docMk/>
            <pc:sldMk cId="2628228633" sldId="270"/>
            <ac:spMk id="6" creationId="{0FF61A30-6C6C-441C-B2BD-71A2689235B2}"/>
          </ac:spMkLst>
        </pc:spChg>
        <pc:picChg chg="mod">
          <ac:chgData name="Jolie Kavanagh" userId="6779676e93de5648" providerId="LiveId" clId="{5EB87EA7-3B4B-4A22-989F-3F4BC820A502}" dt="2020-12-09T16:37:16.851" v="307" actId="1440"/>
          <ac:picMkLst>
            <pc:docMk/>
            <pc:sldMk cId="2628228633" sldId="270"/>
            <ac:picMk id="2052" creationId="{C2665872-99B5-472D-AADB-3AA496577692}"/>
          </ac:picMkLst>
        </pc:picChg>
        <pc:picChg chg="mod">
          <ac:chgData name="Jolie Kavanagh" userId="6779676e93de5648" providerId="LiveId" clId="{5EB87EA7-3B4B-4A22-989F-3F4BC820A502}" dt="2020-12-09T16:37:18.369" v="308" actId="1440"/>
          <ac:picMkLst>
            <pc:docMk/>
            <pc:sldMk cId="2628228633" sldId="270"/>
            <ac:picMk id="2054" creationId="{06B6684F-A9AC-4D98-82FA-1EE490085102}"/>
          </ac:picMkLst>
        </pc:picChg>
      </pc:sldChg>
      <pc:sldChg chg="addSp delSp modSp mod">
        <pc:chgData name="Jolie Kavanagh" userId="6779676e93de5648" providerId="LiveId" clId="{5EB87EA7-3B4B-4A22-989F-3F4BC820A502}" dt="2020-12-09T16:37:23.514" v="309" actId="1440"/>
        <pc:sldMkLst>
          <pc:docMk/>
          <pc:sldMk cId="357270696" sldId="271"/>
        </pc:sldMkLst>
        <pc:spChg chg="mod">
          <ac:chgData name="Jolie Kavanagh" userId="6779676e93de5648" providerId="LiveId" clId="{5EB87EA7-3B4B-4A22-989F-3F4BC820A502}" dt="2020-12-09T16:29:49.009" v="183" actId="20577"/>
          <ac:spMkLst>
            <pc:docMk/>
            <pc:sldMk cId="357270696" sldId="271"/>
            <ac:spMk id="2" creationId="{3D267415-A36C-4722-B35C-6C84ED9FE2A4}"/>
          </ac:spMkLst>
        </pc:spChg>
        <pc:spChg chg="mod">
          <ac:chgData name="Jolie Kavanagh" userId="6779676e93de5648" providerId="LiveId" clId="{5EB87EA7-3B4B-4A22-989F-3F4BC820A502}" dt="2020-12-09T16:32:48.977" v="286" actId="20577"/>
          <ac:spMkLst>
            <pc:docMk/>
            <pc:sldMk cId="357270696" sldId="271"/>
            <ac:spMk id="3" creationId="{DBE44760-9934-43C6-B3B3-562043AA70D9}"/>
          </ac:spMkLst>
        </pc:spChg>
        <pc:picChg chg="add del mod">
          <ac:chgData name="Jolie Kavanagh" userId="6779676e93de5648" providerId="LiveId" clId="{5EB87EA7-3B4B-4A22-989F-3F4BC820A502}" dt="2020-12-09T16:31:35.776" v="283" actId="478"/>
          <ac:picMkLst>
            <pc:docMk/>
            <pc:sldMk cId="357270696" sldId="271"/>
            <ac:picMk id="1026" creationId="{34897CC8-1340-441C-B1D3-23C578C40990}"/>
          </ac:picMkLst>
        </pc:picChg>
        <pc:picChg chg="mod">
          <ac:chgData name="Jolie Kavanagh" userId="6779676e93de5648" providerId="LiveId" clId="{5EB87EA7-3B4B-4A22-989F-3F4BC820A502}" dt="2020-12-09T16:37:23.514" v="309" actId="1440"/>
          <ac:picMkLst>
            <pc:docMk/>
            <pc:sldMk cId="357270696" sldId="271"/>
            <ac:picMk id="3076" creationId="{A4C5D099-DD66-4457-A5D0-877EB2BD0206}"/>
          </ac:picMkLst>
        </pc:picChg>
      </pc:sldChg>
      <pc:sldChg chg="modSp mod">
        <pc:chgData name="Jolie Kavanagh" userId="6779676e93de5648" providerId="LiveId" clId="{5EB87EA7-3B4B-4A22-989F-3F4BC820A502}" dt="2020-12-09T16:37:26.652" v="310" actId="1440"/>
        <pc:sldMkLst>
          <pc:docMk/>
          <pc:sldMk cId="730537604" sldId="274"/>
        </pc:sldMkLst>
        <pc:spChg chg="mod">
          <ac:chgData name="Jolie Kavanagh" userId="6779676e93de5648" providerId="LiveId" clId="{5EB87EA7-3B4B-4A22-989F-3F4BC820A502}" dt="2020-12-09T16:36:48.711" v="304" actId="113"/>
          <ac:spMkLst>
            <pc:docMk/>
            <pc:sldMk cId="730537604" sldId="274"/>
            <ac:spMk id="3" creationId="{38489125-5497-4401-BC60-5625D98579EF}"/>
          </ac:spMkLst>
        </pc:spChg>
        <pc:picChg chg="mod">
          <ac:chgData name="Jolie Kavanagh" userId="6779676e93de5648" providerId="LiveId" clId="{5EB87EA7-3B4B-4A22-989F-3F4BC820A502}" dt="2020-12-09T16:37:26.652" v="310" actId="1440"/>
          <ac:picMkLst>
            <pc:docMk/>
            <pc:sldMk cId="730537604" sldId="274"/>
            <ac:picMk id="6" creationId="{45A2E893-055C-4942-B921-A05EDA39C03B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0T22:51:54.0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0T22:51:54.4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4B5C63C-5EF0-442B-8862-0DF13A8266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9FF72FA-514D-4CEA-81E6-250FFC932A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1241FD8-0EDE-44E7-A31A-47A57E3175D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A685C674-1C64-48F0-AF75-E437796AAD7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884BFAA0-0AA8-4458-B19A-E79E85DCB8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870461C2-E131-4D3B-BF8E-914EA0E2D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4E8997C-D63A-495F-86F6-3B56C8A598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664412A-9354-47BE-8196-9482929B0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BBDDA8-1F49-466D-A7CD-A4BD3CAFE753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F638075-A1E0-4E7F-9703-2007E607D2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DFF2890-8C96-479A-A16E-61D879A3C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43AFB7-F29A-416A-9D53-541AE6A21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BBF1A1-86EF-4F47-8D73-399FE6737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F92532-DE4A-425F-B7F2-01A292459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9DF9-B5D2-4F51-8487-C0ED0D9DF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49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4F32D9-DB85-47ED-BA61-216DE24BE8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209346-B096-49C0-9706-4AC554434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93637C-EE6E-4A16-98F8-5778D167DD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F1D79-5A98-4AB4-AFE4-3FA5FB85E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97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1106C8-3B73-4BC8-AF41-D5C306803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AC084D-7176-4F92-A078-C91F60C3BD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AD4978-94BC-464F-876B-7113222D2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E9B22-08FF-4F59-8444-79867C77F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B3092-8D55-4E68-B52A-39F595FB2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F52034-51B1-44ED-B92C-7E05AFF6B5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920BB-78F6-44AA-A1CB-B9B8D76DA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8A2C1-09CD-49A9-82AA-54224CB463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66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B0EBE59-6CDE-4557-8F46-907E1EFCD8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DF7DE1-9932-4699-9E82-11AF3E1C6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B764453-E53E-4D7C-8949-95B8FA1CF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6BE65-DD09-4E67-93E2-1F9BAB68A6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216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9A36242-F7E9-467C-AAD7-61599CC1D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420EC2E-F241-4AF2-BBBF-1F54000D7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992F931-7A96-449A-939E-2F158DE29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74510-DF12-4D67-9B94-EC868C674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06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64981-80AA-4A15-8FD9-D5B582335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65ADC1-C5F0-4ABB-B988-A4D9CE71D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EFDFD-CB84-4B55-9D29-8AA264B1EE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2CC61-D67D-4BB9-B0F1-EF4761460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02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2D7459-98AF-458A-A100-3D40A6BFF9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A4AF8-570B-4C0F-BE0F-9888549F8B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71C8E1-AADF-4D3F-A0B5-EA025E6B66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D0427-1B69-46B2-A5B6-1065B8273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03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E1B7BD-6671-441B-AAAC-630431E5A1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B3682-636C-40A4-86A6-B08506509A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05B9CF-F68E-412F-B3D3-1A41A87CB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13BA-585B-4F3C-AC9E-5BD3AC8423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16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64AF68-7007-4252-8F28-3CBA20F59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F7DF7E-72ED-4A86-9BEF-EC8ED449B8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CB6B9B1-D3B1-4A3C-AF2C-FBFCECE89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BC6B-418B-4337-AA80-353EDCAFF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62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F9DADC-2C3E-481F-9C71-C9C60B58F4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F9D5FA-C92E-40DE-9222-596811FC2A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2B5C76-324E-47F7-9172-5D55F24903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A3430-CCBC-4943-ACAA-21491DA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11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D520E-1197-4A7C-9276-399D3602F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122B33-7260-4F01-8EA4-63A3F4980B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64295C-FE5B-44E4-AE50-491008BA4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101A2-E198-4205-BF7E-34F88B37B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31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3CD86D-8FFE-4BC1-815E-0B18E61F2B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F0DC62-6304-43CC-94DC-17E9AB009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A3C70-BC28-4E35-AC41-6286D74D9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06B1-E3F5-42C2-945E-497F8ABC9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08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DCAA6-F048-4D99-B621-F61DEEE89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37927-3E27-4CFB-B9FD-77C38DB12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74909-BB76-4F15-AEEE-FC90E822D3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408EC-1925-420E-9B49-1D3FAD038B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0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A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FEE60E-A6E3-48CB-A6C8-36C2726E0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925256-C8F0-4DA8-9ADB-ADD6FED15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AE4792-D617-4048-A324-61104CC769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EF3991-F0FB-4CE8-BBE0-638814F6EF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BBCDD2E-E6EB-441F-AC6A-870509DFA8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B255BF1-4715-49DC-9226-339DFCC77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808235A-CE48-4DE8-B624-D85796A87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1147" y="290716"/>
            <a:ext cx="8141706" cy="10885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kern="12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Dew Point</a:t>
            </a:r>
          </a:p>
        </p:txBody>
      </p:sp>
      <p:pic>
        <p:nvPicPr>
          <p:cNvPr id="3" name="Picture 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55B75EC8-2E74-4C5D-811F-C3EEE684E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6" y="3886200"/>
            <a:ext cx="2598259" cy="261131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F5D039C-9212-406B-A6EA-6E3614EC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5410200"/>
            <a:ext cx="4276585" cy="7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C7D4DEB-0690-4CFF-B644-7711BFE32F99}"/>
              </a:ext>
            </a:extLst>
          </p:cNvPr>
          <p:cNvGrpSpPr/>
          <p:nvPr/>
        </p:nvGrpSpPr>
        <p:grpSpPr>
          <a:xfrm>
            <a:off x="1142311" y="4084388"/>
            <a:ext cx="360" cy="360"/>
            <a:chOff x="1142311" y="408438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A0F8F9D-DEAF-4626-8EC3-94A97D5AB888}"/>
                    </a:ext>
                  </a:extLst>
                </p14:cNvPr>
                <p14:cNvContentPartPr/>
                <p14:nvPr/>
              </p14:nvContentPartPr>
              <p14:xfrm>
                <a:off x="1142311" y="4084388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A0F8F9D-DEAF-4626-8EC3-94A97D5AB88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33671" y="40757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3A23DB3-C70F-4E8C-A880-596F03FF4C51}"/>
                    </a:ext>
                  </a:extLst>
                </p14:cNvPr>
                <p14:cNvContentPartPr/>
                <p14:nvPr/>
              </p14:nvContentPartPr>
              <p14:xfrm>
                <a:off x="1142311" y="4084388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3A23DB3-C70F-4E8C-A880-596F03FF4C5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33671" y="40757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33B05B1-22FE-4191-A49E-FCE1BA4EA73C}"/>
              </a:ext>
            </a:extLst>
          </p:cNvPr>
          <p:cNvSpPr/>
          <p:nvPr/>
        </p:nvSpPr>
        <p:spPr bwMode="auto">
          <a:xfrm rot="17160973">
            <a:off x="-1439513" y="2627890"/>
            <a:ext cx="5165025" cy="4859552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7E935DB-0EF0-469B-BAC2-57E0FFD2B9CA}"/>
              </a:ext>
            </a:extLst>
          </p:cNvPr>
          <p:cNvSpPr/>
          <p:nvPr/>
        </p:nvSpPr>
        <p:spPr bwMode="auto">
          <a:xfrm rot="19005211">
            <a:off x="-528627" y="4496036"/>
            <a:ext cx="4329697" cy="3064834"/>
          </a:xfrm>
          <a:prstGeom prst="triangle">
            <a:avLst/>
          </a:prstGeom>
          <a:solidFill>
            <a:srgbClr val="8DD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18154CB-BA40-452A-8A84-675315F1672D}"/>
              </a:ext>
            </a:extLst>
          </p:cNvPr>
          <p:cNvSpPr/>
          <p:nvPr/>
        </p:nvSpPr>
        <p:spPr bwMode="auto">
          <a:xfrm rot="19005211">
            <a:off x="-528627" y="4496036"/>
            <a:ext cx="4329697" cy="3064834"/>
          </a:xfrm>
          <a:prstGeom prst="triangle">
            <a:avLst/>
          </a:prstGeom>
          <a:solidFill>
            <a:srgbClr val="8DD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BB0178A-C717-4DE4-8323-C4E36AD4B671}"/>
              </a:ext>
            </a:extLst>
          </p:cNvPr>
          <p:cNvSpPr/>
          <p:nvPr/>
        </p:nvSpPr>
        <p:spPr bwMode="auto">
          <a:xfrm rot="17160973">
            <a:off x="-1439513" y="2627890"/>
            <a:ext cx="5165025" cy="4859552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0BDB2-7EDB-4D03-80F4-C0ECB776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3598"/>
            <a:ext cx="7772400" cy="1143000"/>
          </a:xfrm>
        </p:spPr>
        <p:txBody>
          <a:bodyPr/>
          <a:lstStyle/>
          <a:p>
            <a:r>
              <a:rPr lang="en-US" kern="1200" dirty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What is Dew Point?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43B30E-5F0F-4D0C-9227-E7089F2F6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36598"/>
            <a:ext cx="7772400" cy="4114800"/>
          </a:xfrm>
        </p:spPr>
        <p:txBody>
          <a:bodyPr/>
          <a:lstStyle/>
          <a:p>
            <a:r>
              <a:rPr lang="en-US" sz="2800" dirty="0"/>
              <a:t>Dew point is the temperature at which the air needs to be cooled to achieve saturation.</a:t>
            </a:r>
          </a:p>
          <a:p>
            <a:pPr lvl="1"/>
            <a:r>
              <a:rPr lang="en-US" sz="2400" dirty="0"/>
              <a:t>At the dew point, relative humidity is 100%.  </a:t>
            </a:r>
          </a:p>
          <a:p>
            <a:endParaRPr lang="en-US" sz="28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73D38FD-5046-4A9E-866C-174D862BC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200400"/>
            <a:ext cx="75247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97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7988E2B-8A2A-40E0-9512-5B73B38CBF6B}"/>
              </a:ext>
            </a:extLst>
          </p:cNvPr>
          <p:cNvSpPr/>
          <p:nvPr/>
        </p:nvSpPr>
        <p:spPr bwMode="auto">
          <a:xfrm rot="19005211">
            <a:off x="-528627" y="4501651"/>
            <a:ext cx="4329697" cy="3064834"/>
          </a:xfrm>
          <a:prstGeom prst="triangle">
            <a:avLst/>
          </a:prstGeom>
          <a:solidFill>
            <a:srgbClr val="8DD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96CE18C-88F9-4ED7-BD2E-479E6C617C8F}"/>
              </a:ext>
            </a:extLst>
          </p:cNvPr>
          <p:cNvSpPr/>
          <p:nvPr/>
        </p:nvSpPr>
        <p:spPr bwMode="auto">
          <a:xfrm rot="17160973">
            <a:off x="-1439513" y="2627890"/>
            <a:ext cx="5165025" cy="4859552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5D889-627E-42A3-B505-946A1E4B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5713"/>
            <a:ext cx="8915400" cy="1143000"/>
          </a:xfrm>
        </p:spPr>
        <p:txBody>
          <a:bodyPr/>
          <a:lstStyle/>
          <a:p>
            <a:r>
              <a:rPr lang="en-US" kern="1200" dirty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Dewpoint &amp; Temperature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2052" name="Picture 4" descr="Morning Dew Free Stock Photo - Public Domain Pictures">
            <a:extLst>
              <a:ext uri="{FF2B5EF4-FFF2-40B4-BE49-F238E27FC236}">
                <a16:creationId xmlns:a16="http://schemas.microsoft.com/office/drawing/2014/main" id="{C2665872-99B5-472D-AADB-3AA496577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8302"/>
            <a:ext cx="1744980" cy="2648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 is the difference between rain and showers? - Met Office">
            <a:extLst>
              <a:ext uri="{FF2B5EF4-FFF2-40B4-BE49-F238E27FC236}">
                <a16:creationId xmlns:a16="http://schemas.microsoft.com/office/drawing/2014/main" id="{06B6684F-A9AC-4D98-82FA-1EE490085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34" y="3634629"/>
            <a:ext cx="4110066" cy="3141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298A56-B7DC-407A-ABAA-56701F248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26322"/>
            <a:ext cx="8305800" cy="4114800"/>
          </a:xfrm>
        </p:spPr>
        <p:txBody>
          <a:bodyPr/>
          <a:lstStyle/>
          <a:p>
            <a:r>
              <a:rPr lang="en-US" sz="2800" dirty="0"/>
              <a:t>The dew point can never exceed the temperature of the air. If the temperature drops or water vapor is added to the air, condensation must occur.</a:t>
            </a:r>
          </a:p>
          <a:p>
            <a:pPr lvl="1"/>
            <a:r>
              <a:rPr lang="en-US" sz="2400" dirty="0"/>
              <a:t>This condensation can appear as clouds or dew, or if the dew point is below freezing, snow or frost.</a:t>
            </a:r>
          </a:p>
          <a:p>
            <a:endParaRPr lang="en-US" sz="2800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53026CCF-EC6C-4232-B96B-264438959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436" y="4977432"/>
            <a:ext cx="2819927" cy="1724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2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73F970F-BA08-458C-B8C8-D5F3D4CA41EF}"/>
              </a:ext>
            </a:extLst>
          </p:cNvPr>
          <p:cNvSpPr/>
          <p:nvPr/>
        </p:nvSpPr>
        <p:spPr bwMode="auto">
          <a:xfrm rot="19005211">
            <a:off x="-528627" y="4501651"/>
            <a:ext cx="4329697" cy="3064834"/>
          </a:xfrm>
          <a:prstGeom prst="triangle">
            <a:avLst/>
          </a:prstGeom>
          <a:solidFill>
            <a:srgbClr val="8DD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C7007A6-1855-4567-8611-2E8C16F400BD}"/>
              </a:ext>
            </a:extLst>
          </p:cNvPr>
          <p:cNvSpPr/>
          <p:nvPr/>
        </p:nvSpPr>
        <p:spPr bwMode="auto">
          <a:xfrm rot="17160973">
            <a:off x="-1439513" y="2627890"/>
            <a:ext cx="5165025" cy="4859552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267415-A36C-4722-B35C-6C84ED9F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2" y="76200"/>
            <a:ext cx="7772400" cy="1143000"/>
          </a:xfrm>
        </p:spPr>
        <p:txBody>
          <a:bodyPr/>
          <a:lstStyle/>
          <a:p>
            <a:r>
              <a:rPr lang="en-US" altLang="en-US" kern="1200" dirty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How to Use Dew Point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3076" name="Picture 4" descr="Stop telling us to use 'percent humidity.' It's terrible and here's why. -  The Washington Post">
            <a:extLst>
              <a:ext uri="{FF2B5EF4-FFF2-40B4-BE49-F238E27FC236}">
                <a16:creationId xmlns:a16="http://schemas.microsoft.com/office/drawing/2014/main" id="{A4C5D099-DD66-4457-A5D0-877EB2BD0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34822"/>
            <a:ext cx="4885078" cy="289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B57A83-A436-4D0C-AE69-F82DFC5EA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52" y="1175053"/>
            <a:ext cx="8305800" cy="4114800"/>
          </a:xfrm>
        </p:spPr>
        <p:txBody>
          <a:bodyPr/>
          <a:lstStyle/>
          <a:p>
            <a:r>
              <a:rPr lang="en-US" sz="2400" dirty="0"/>
              <a:t>Meteorologist use dew point to estimate how much water vapor (humidity) is in the air. A higher dew point means more moisture and a lower dew point means less moisture. </a:t>
            </a:r>
          </a:p>
          <a:p>
            <a:pPr lvl="1"/>
            <a:r>
              <a:rPr lang="en-US" sz="2000" dirty="0"/>
              <a:t>On cooler (warmer) days, we need less (more) moisture in the air for it to feel humid.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96393774-8ADF-42FA-A45D-D4B9B46D0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2" y="3734822"/>
            <a:ext cx="3832486" cy="289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7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7988E2B-8A2A-40E0-9512-5B73B38CBF6B}"/>
              </a:ext>
            </a:extLst>
          </p:cNvPr>
          <p:cNvSpPr/>
          <p:nvPr/>
        </p:nvSpPr>
        <p:spPr bwMode="auto">
          <a:xfrm rot="19005211">
            <a:off x="-528627" y="4501651"/>
            <a:ext cx="4329697" cy="3064834"/>
          </a:xfrm>
          <a:prstGeom prst="triangle">
            <a:avLst/>
          </a:prstGeom>
          <a:solidFill>
            <a:srgbClr val="8DD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96CE18C-88F9-4ED7-BD2E-479E6C617C8F}"/>
              </a:ext>
            </a:extLst>
          </p:cNvPr>
          <p:cNvSpPr/>
          <p:nvPr/>
        </p:nvSpPr>
        <p:spPr bwMode="auto">
          <a:xfrm rot="17160973">
            <a:off x="-1439513" y="2627890"/>
            <a:ext cx="5165025" cy="4859552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5D889-627E-42A3-B505-946A1E4B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5713"/>
            <a:ext cx="8915400" cy="1143000"/>
          </a:xfrm>
        </p:spPr>
        <p:txBody>
          <a:bodyPr/>
          <a:lstStyle/>
          <a:p>
            <a:r>
              <a:rPr lang="en-US" kern="1200" dirty="0">
                <a:ln w="0"/>
                <a:solidFill>
                  <a:srgbClr val="00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How to Use Dew Point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BEEB45-D3D1-47BE-AA60-F44FAD9DB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7214"/>
            <a:ext cx="7772400" cy="4114800"/>
          </a:xfrm>
        </p:spPr>
        <p:txBody>
          <a:bodyPr/>
          <a:lstStyle/>
          <a:p>
            <a:r>
              <a:rPr lang="en-US" sz="2400" dirty="0"/>
              <a:t>Since dew point is an absolute measure (only depends on humidity), values can be compared at different points.</a:t>
            </a:r>
          </a:p>
          <a:p>
            <a:endParaRPr lang="en-US" sz="2400" dirty="0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6513234A-3E6C-4E49-9E67-5865599BE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39758"/>
            <a:ext cx="5253643" cy="37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5DFEDB-A999-4699-A2B8-6F413894A90E}"/>
              </a:ext>
            </a:extLst>
          </p:cNvPr>
          <p:cNvSpPr txBox="1"/>
          <p:nvPr/>
        </p:nvSpPr>
        <p:spPr>
          <a:xfrm>
            <a:off x="836122" y="3330713"/>
            <a:ext cx="2594957" cy="267765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What areas have the most moisture? The least?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What is causing this pattern?</a:t>
            </a:r>
          </a:p>
        </p:txBody>
      </p:sp>
    </p:spTree>
    <p:extLst>
      <p:ext uri="{BB962C8B-B14F-4D97-AF65-F5344CB8AC3E}">
        <p14:creationId xmlns:p14="http://schemas.microsoft.com/office/powerpoint/2010/main" val="7305376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008000"/>
      </a:accent1>
      <a:accent2>
        <a:srgbClr val="00CC66"/>
      </a:accent2>
      <a:accent3>
        <a:srgbClr val="CCFF99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DCF434B76F049A2CEA75E6A4FC781" ma:contentTypeVersion="4" ma:contentTypeDescription="Create a new document." ma:contentTypeScope="" ma:versionID="b68533a0c7837fac31e926291f5e54ce">
  <xsd:schema xmlns:xsd="http://www.w3.org/2001/XMLSchema" xmlns:xs="http://www.w3.org/2001/XMLSchema" xmlns:p="http://schemas.microsoft.com/office/2006/metadata/properties" xmlns:ns2="7678f3af-366b-4b7e-a00f-a701c5cd67ce" targetNamespace="http://schemas.microsoft.com/office/2006/metadata/properties" ma:root="true" ma:fieldsID="cd354c2ea28e86207406ae7730d28c82" ns2:_="">
    <xsd:import namespace="7678f3af-366b-4b7e-a00f-a701c5cd6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8f3af-366b-4b7e-a00f-a701c5cd6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969A60-4598-4F50-BB8E-8C59B5EF192D}"/>
</file>

<file path=customXml/itemProps2.xml><?xml version="1.0" encoding="utf-8"?>
<ds:datastoreItem xmlns:ds="http://schemas.openxmlformats.org/officeDocument/2006/customXml" ds:itemID="{6ED0245B-6122-4ABB-AF52-0D7824AC0248}"/>
</file>

<file path=customXml/itemProps3.xml><?xml version="1.0" encoding="utf-8"?>
<ds:datastoreItem xmlns:ds="http://schemas.openxmlformats.org/officeDocument/2006/customXml" ds:itemID="{F089C3AA-FD2A-42AE-8FAE-65EB10A0E83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9223</TotalTime>
  <Words>193</Words>
  <Application>Microsoft Office PowerPoint</Application>
  <PresentationFormat>On-screen Show (4:3)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Berlin Sans FB Demi</vt:lpstr>
      <vt:lpstr>Times New Roman</vt:lpstr>
      <vt:lpstr>Default Design</vt:lpstr>
      <vt:lpstr>Dew Point</vt:lpstr>
      <vt:lpstr>What is Dew Point?</vt:lpstr>
      <vt:lpstr>Dewpoint &amp; Temperature</vt:lpstr>
      <vt:lpstr>How to Use Dew Point</vt:lpstr>
      <vt:lpstr>How to Use Dew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Atmospheric Pressure?</dc:title>
  <dc:creator>Jolie Kavanagh</dc:creator>
  <cp:lastModifiedBy>Dyer, Jamie</cp:lastModifiedBy>
  <cp:revision>48</cp:revision>
  <dcterms:created xsi:type="dcterms:W3CDTF">2020-05-20T22:43:40Z</dcterms:created>
  <dcterms:modified xsi:type="dcterms:W3CDTF">2020-12-11T16:13:43Z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0x0101003B0DCF434B76F049A2CEA75E6A4FC781</vt:lpwstr>
  </property>
  <property fmtid="{D5CDD505-2E9C-101B-9397-08002B2CF9AE}" pid="3" name="Order">
    <vt:r8>43600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